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36" r:id="rId2"/>
    <p:sldId id="437" r:id="rId3"/>
    <p:sldId id="43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04" y="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AEF11-E66A-F64C-A1AD-C4D866B7C675}" type="datetimeFigureOut">
              <a:rPr lang="en-US" smtClean="0"/>
              <a:t>7/28/2018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EF6A0-593D-5541-A978-9E9E9F089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81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78074-2E0C-BA41-B365-66C6DD5232F7}" type="datetimeFigureOut">
              <a:rPr lang="en-US" smtClean="0"/>
              <a:t>7/28/2018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4D8C8-F4AD-FD42-922E-EF7750F45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662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58779-316A-6F4E-B844-37DEE1C13BCF}" type="datetime1">
              <a:rPr lang="en-US" smtClean="0"/>
              <a:t>7/28/2018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86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6B37D-C8CC-E741-9DEE-0E42E5C1B686}" type="datetime1">
              <a:rPr lang="en-US" smtClean="0"/>
              <a:t>7/28/2018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2D5A-EAEA-D643-9B3B-D0263372E998}" type="datetime1">
              <a:rPr lang="en-US" smtClean="0"/>
              <a:t>7/28/2018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87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6E400-A261-7A4D-975B-2315C8E37E6A}" type="datetime1">
              <a:rPr lang="en-US" smtClean="0"/>
              <a:t>7/28/2018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93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9E844-C47A-944C-B778-2BB524A05397}" type="datetime1">
              <a:rPr lang="en-US" smtClean="0"/>
              <a:t>7/28/2018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55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2B0A-DDAC-134F-BA4E-D1CC3D4CA655}" type="datetime1">
              <a:rPr lang="en-US" smtClean="0"/>
              <a:t>7/28/2018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6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FAD7-023B-8F43-ABC8-4DABB9D026F3}" type="datetime1">
              <a:rPr lang="en-US" smtClean="0"/>
              <a:t>7/28/2018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92A-5870-2B44-AEB5-86BC2CEAB5BB}" type="datetime1">
              <a:rPr lang="en-US" smtClean="0"/>
              <a:t>7/28/2018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4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DAF4-6751-364E-8E67-E98153F5F3EE}" type="datetime1">
              <a:rPr lang="en-US" smtClean="0"/>
              <a:t>7/28/2018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6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EBF20-8D95-2748-A0DA-F072752B1A4C}" type="datetime1">
              <a:rPr lang="en-US" smtClean="0"/>
              <a:t>7/28/2018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34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468C3-C908-9A4E-AE5D-19E3B422C4BF}" type="datetime1">
              <a:rPr lang="en-US" smtClean="0"/>
              <a:t>7/28/2018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86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7282-BD93-3B41-9710-8BD8FE215DE4}" type="datetime1">
              <a:rPr lang="en-US" smtClean="0"/>
              <a:t>7/28/2018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F2C4B-9076-0344-B6C3-23B4E95B6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7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C_MS_a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1" y="1143000"/>
            <a:ext cx="886303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2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C_MS_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1" y="1143000"/>
            <a:ext cx="886303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3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C_M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1" y="1143000"/>
            <a:ext cx="8863039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5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5489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Griffith</dc:creator>
  <cp:lastModifiedBy>Image</cp:lastModifiedBy>
  <cp:revision>361</cp:revision>
  <cp:lastPrinted>2014-11-10T17:07:00Z</cp:lastPrinted>
  <dcterms:created xsi:type="dcterms:W3CDTF">2014-08-27T13:18:59Z</dcterms:created>
  <dcterms:modified xsi:type="dcterms:W3CDTF">2018-07-28T19:45:38Z</dcterms:modified>
</cp:coreProperties>
</file>