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51" d="100"/>
          <a:sy n="51" d="100"/>
        </p:scale>
        <p:origin x="20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42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0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7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6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3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7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6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8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9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74129-FA03-4184-B821-FEF7310CCC9C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C26A-D10C-4AA5-A2F6-356D4D04F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9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9F3312D-3368-45A0-8605-F22D7982A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70" y="2201526"/>
            <a:ext cx="2503393" cy="3423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C3A6EFB-A9A4-4789-9BDC-D73C535A0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267" y="2201526"/>
            <a:ext cx="2423300" cy="310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F287312-8368-4BA0-85D2-EE022782F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532" y="5539876"/>
            <a:ext cx="5009966" cy="35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F6D618-299A-4DBE-8D61-778AD6DDF223}"/>
              </a:ext>
            </a:extLst>
          </p:cNvPr>
          <p:cNvSpPr/>
          <p:nvPr/>
        </p:nvSpPr>
        <p:spPr>
          <a:xfrm>
            <a:off x="524439" y="107576"/>
            <a:ext cx="5943600" cy="20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 215 </a:t>
            </a:r>
          </a:p>
          <a:p>
            <a:pPr algn="just">
              <a:lnSpc>
                <a:spcPct val="107000"/>
              </a:lnSpc>
            </a:pPr>
            <a:r>
              <a:rPr lang="en-US" sz="1100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Practical Exercise in Uncertainty</a:t>
            </a:r>
          </a:p>
          <a:p>
            <a:pPr algn="just">
              <a:lnSpc>
                <a:spcPct val="107000"/>
              </a:lnSpc>
            </a:pPr>
            <a:endParaRPr lang="en-US" sz="600" b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100" u="sng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Objectives:</a:t>
            </a:r>
          </a:p>
          <a:p>
            <a:pPr marL="171450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Apply addition, subtraction, multiplication, and division rules to propagate uncertainty.</a:t>
            </a:r>
          </a:p>
          <a:p>
            <a:pPr marL="171450" indent="-1714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 how to prepare a solution in lab with optimal accuracy.</a:t>
            </a:r>
          </a:p>
          <a:p>
            <a:pPr algn="just">
              <a:lnSpc>
                <a:spcPct val="107000"/>
              </a:lnSpc>
            </a:pPr>
            <a:endParaRPr lang="en-US" sz="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1100" u="sng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Challenge:</a:t>
            </a:r>
          </a:p>
          <a:p>
            <a:pPr algn="just">
              <a:lnSpc>
                <a:spcPct val="107000"/>
              </a:lnSpc>
            </a:pPr>
            <a:r>
              <a:rPr lang="en-US" sz="1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are tasked with preparing 100 mL of a 0.0010 M solution from a 1.0 M stock solution. Develop a plan that minimizes the overall uncertainty in concentration. You have access to Class A volumetric flasks, Class A transfer pipets, and Hamilton micropipets. Plans involving serial dilutions are acceptable. Don’t even think about using beakers or graduated cylinders.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9D6A66-1EFE-4EE3-BE1E-ACF4806E6A4F}"/>
              </a:ext>
            </a:extLst>
          </p:cNvPr>
          <p:cNvSpPr txBox="1"/>
          <p:nvPr/>
        </p:nvSpPr>
        <p:spPr>
          <a:xfrm>
            <a:off x="3070171" y="8907233"/>
            <a:ext cx="2794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Tables from Harris, </a:t>
            </a:r>
            <a:r>
              <a:rPr lang="en-US" sz="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Chemical Analysis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77175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B2F676-AC58-430E-9397-109EE5439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12" y="400126"/>
            <a:ext cx="4921624" cy="256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1AF0494-0E3C-48BA-8AEE-F50BEEC611EE}" vid="{5D81B630-8AB6-4ACB-8BD9-C0B2FE70CA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LetterPPT</Template>
  <TotalTime>18</TotalTime>
  <Words>115</Words>
  <Application>Microsoft Office PowerPoint</Application>
  <PresentationFormat>Letter Paper (8.5x11 in)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Faust</dc:creator>
  <cp:lastModifiedBy>Thomas J. Wenzel</cp:lastModifiedBy>
  <cp:revision>6</cp:revision>
  <dcterms:created xsi:type="dcterms:W3CDTF">2017-08-23T23:50:40Z</dcterms:created>
  <dcterms:modified xsi:type="dcterms:W3CDTF">2020-07-07T14:05:29Z</dcterms:modified>
</cp:coreProperties>
</file>